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9926638" cy="6797675"/>
  <p:photoAlbum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6541" autoAdjust="0"/>
    <p:restoredTop sz="94629" autoAdjust="0"/>
  </p:normalViewPr>
  <p:slideViewPr>
    <p:cSldViewPr>
      <p:cViewPr varScale="1">
        <p:scale>
          <a:sx n="70" d="100"/>
          <a:sy n="70" d="100"/>
        </p:scale>
        <p:origin x="-972" y="13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BD7B82-39C8-45E5-9659-5BCD947579C7}" type="datetimeFigureOut">
              <a:rPr lang="fr-FR" smtClean="0"/>
              <a:t>07/11/2020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122613" y="509588"/>
            <a:ext cx="36814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B120EE-AFF3-416A-B486-77706D8353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3777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122613" y="509588"/>
            <a:ext cx="3681412" cy="25495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B120EE-AFF3-416A-B486-77706D83534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8249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8E66-5CAD-457A-BC81-7A0BA488BF7B}" type="datetimeFigureOut">
              <a:rPr lang="fr-FR" smtClean="0"/>
              <a:t>07/11/2020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98F7-4C27-45E9-BEA2-8D26C70548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37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8E66-5CAD-457A-BC81-7A0BA488BF7B}" type="datetimeFigureOut">
              <a:rPr lang="fr-FR" smtClean="0"/>
              <a:t>07/11/2020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98F7-4C27-45E9-BEA2-8D26C70548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5841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8E66-5CAD-457A-BC81-7A0BA488BF7B}" type="datetimeFigureOut">
              <a:rPr lang="fr-FR" smtClean="0"/>
              <a:t>07/11/2020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98F7-4C27-45E9-BEA2-8D26C70548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7660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8E66-5CAD-457A-BC81-7A0BA488BF7B}" type="datetimeFigureOut">
              <a:rPr lang="fr-FR" smtClean="0"/>
              <a:t>07/11/2020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98F7-4C27-45E9-BEA2-8D26C70548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686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8E66-5CAD-457A-BC81-7A0BA488BF7B}" type="datetimeFigureOut">
              <a:rPr lang="fr-FR" smtClean="0"/>
              <a:t>07/11/2020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98F7-4C27-45E9-BEA2-8D26C70548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4722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8E66-5CAD-457A-BC81-7A0BA488BF7B}" type="datetimeFigureOut">
              <a:rPr lang="fr-FR" smtClean="0"/>
              <a:t>07/11/2020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98F7-4C27-45E9-BEA2-8D26C70548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8565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8E66-5CAD-457A-BC81-7A0BA488BF7B}" type="datetimeFigureOut">
              <a:rPr lang="fr-FR" smtClean="0"/>
              <a:t>07/11/2020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98F7-4C27-45E9-BEA2-8D26C70548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1500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8E66-5CAD-457A-BC81-7A0BA488BF7B}" type="datetimeFigureOut">
              <a:rPr lang="fr-FR" smtClean="0"/>
              <a:t>07/11/2020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98F7-4C27-45E9-BEA2-8D26C70548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8901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8E66-5CAD-457A-BC81-7A0BA488BF7B}" type="datetimeFigureOut">
              <a:rPr lang="fr-FR" smtClean="0"/>
              <a:t>07/11/2020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98F7-4C27-45E9-BEA2-8D26C70548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2047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8E66-5CAD-457A-BC81-7A0BA488BF7B}" type="datetimeFigureOut">
              <a:rPr lang="fr-FR" smtClean="0"/>
              <a:t>07/11/2020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98F7-4C27-45E9-BEA2-8D26C70548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7860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8E66-5CAD-457A-BC81-7A0BA488BF7B}" type="datetimeFigureOut">
              <a:rPr lang="fr-FR" smtClean="0"/>
              <a:t>07/11/2020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98F7-4C27-45E9-BEA2-8D26C70548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9627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68E66-5CAD-457A-BC81-7A0BA488BF7B}" type="datetimeFigureOut">
              <a:rPr lang="fr-FR" smtClean="0"/>
              <a:t>07/11/2020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D98F7-4C27-45E9-BEA2-8D26C70548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9588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1.jpeg"/><Relationship Id="rId7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nanterre.fr/1087-aquagym.htm" TargetMode="External"/><Relationship Id="rId11" Type="http://schemas.openxmlformats.org/officeDocument/2006/relationships/image" Target="../media/image6.jpeg"/><Relationship Id="rId5" Type="http://schemas.openxmlformats.org/officeDocument/2006/relationships/hyperlink" Target="https://www.nanterre.fr/1088-sauna-hammam.htm" TargetMode="External"/><Relationship Id="rId10" Type="http://schemas.openxmlformats.org/officeDocument/2006/relationships/image" Target="../media/image5.jpeg"/><Relationship Id="rId4" Type="http://schemas.openxmlformats.org/officeDocument/2006/relationships/hyperlink" Target="https://www.nanterre.fr/annuaire/108/144-annuaire.htm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0571" y="0"/>
            <a:ext cx="9906000" cy="36933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fr-F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SECTION NATATION ASCC  2019                                                                                    NOS ACTIVITES </a:t>
            </a:r>
            <a:endParaRPr lang="fr-F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0" y="332659"/>
            <a:ext cx="9906000" cy="7632859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bg1"/>
            </a:solidFill>
          </a:ln>
        </p:spPr>
        <p:txBody>
          <a:bodyPr wrap="square" rtlCol="0">
            <a:spAutoFit/>
            <a:scene3d>
              <a:camera prst="perspectiveFront"/>
              <a:lightRig rig="threePt" dir="t"/>
            </a:scene3d>
          </a:bodyPr>
          <a:lstStyle/>
          <a:p>
            <a:endParaRPr lang="fr-FR" sz="1600" b="1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fr-FR" sz="1400" b="1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fr-FR" sz="14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 la </a:t>
            </a:r>
            <a:r>
              <a:rPr lang="fr-FR" sz="14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piscine de la Ville de </a:t>
            </a:r>
            <a:r>
              <a:rPr lang="fr-FR" sz="14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Nanterre,</a:t>
            </a:r>
            <a:endParaRPr lang="fr-FR" sz="14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fr-FR" sz="14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Avenue </a:t>
            </a:r>
            <a:r>
              <a:rPr lang="fr-FR" sz="1400" b="1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MauriceThorez</a:t>
            </a:r>
            <a:r>
              <a:rPr lang="fr-FR" sz="14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, face au Théâtre des Amandiers. </a:t>
            </a:r>
            <a:endParaRPr lang="fr-FR" sz="1400" b="1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fr-FR" sz="1600" b="1" dirty="0" smtClean="0"/>
              <a:t>						</a:t>
            </a:r>
            <a:r>
              <a:rPr lang="fr-FR" sz="1400" b="1" dirty="0" smtClean="0"/>
              <a:t>Adhésion à l'ASCC </a:t>
            </a:r>
            <a:r>
              <a:rPr lang="fr-FR" sz="1400" b="1" dirty="0"/>
              <a:t>cotisation annuelle : 15</a:t>
            </a:r>
            <a:r>
              <a:rPr lang="fr-FR" sz="1400" b="1" dirty="0" smtClean="0"/>
              <a:t>€</a:t>
            </a:r>
            <a:endParaRPr lang="fr-FR" sz="1400" b="1" dirty="0"/>
          </a:p>
          <a:p>
            <a:r>
              <a:rPr lang="fr-FR" sz="1600" b="1" dirty="0"/>
              <a:t> </a:t>
            </a:r>
            <a:endParaRPr lang="fr-FR" sz="1600" dirty="0"/>
          </a:p>
          <a:p>
            <a:pPr lvl="0"/>
            <a:r>
              <a:rPr lang="fr-FR" sz="1200" b="1" dirty="0" smtClean="0"/>
              <a:t>				       </a:t>
            </a:r>
            <a:r>
              <a:rPr lang="fr-FR" sz="1400" b="1" dirty="0" smtClean="0">
                <a:solidFill>
                  <a:srgbClr val="FF0000"/>
                </a:solidFill>
              </a:rPr>
              <a:t>Activité </a:t>
            </a:r>
            <a:r>
              <a:rPr lang="fr-FR" sz="1400" b="1" dirty="0">
                <a:solidFill>
                  <a:srgbClr val="FF0000"/>
                </a:solidFill>
              </a:rPr>
              <a:t>PISCINE </a:t>
            </a:r>
            <a:r>
              <a:rPr lang="fr-FR" sz="1200" b="1" u="sng" dirty="0">
                <a:hlinkClick r:id="rId4"/>
              </a:rPr>
              <a:t>https://www.nanterre.fr/annuaire/108/144-annuaire.htm</a:t>
            </a:r>
            <a:r>
              <a:rPr lang="fr-FR" sz="1200" b="1" dirty="0"/>
              <a:t> </a:t>
            </a:r>
            <a:endParaRPr lang="fr-FR" sz="1200" dirty="0"/>
          </a:p>
          <a:p>
            <a:r>
              <a:rPr lang="fr-FR" sz="1200" b="1" dirty="0" smtClean="0"/>
              <a:t>				       Fermeture </a:t>
            </a:r>
            <a:r>
              <a:rPr lang="fr-FR" sz="1200" b="1" dirty="0"/>
              <a:t>le lundi </a:t>
            </a:r>
            <a:endParaRPr lang="fr-FR" sz="1200" dirty="0"/>
          </a:p>
          <a:p>
            <a:r>
              <a:rPr lang="fr-FR" sz="1200" b="1" dirty="0" smtClean="0"/>
              <a:t>				       11h45 </a:t>
            </a:r>
            <a:r>
              <a:rPr lang="fr-FR" sz="1200" b="1" dirty="0"/>
              <a:t>- 13h45</a:t>
            </a:r>
            <a:endParaRPr lang="fr-FR" sz="1200" dirty="0"/>
          </a:p>
          <a:p>
            <a:r>
              <a:rPr lang="fr-FR" sz="1200" b="1" dirty="0" smtClean="0"/>
              <a:t>				       16h00 </a:t>
            </a:r>
            <a:r>
              <a:rPr lang="fr-FR" sz="1200" b="1" dirty="0"/>
              <a:t>- 19h ; le mercredi  jusqu'à 21h30</a:t>
            </a:r>
            <a:endParaRPr lang="fr-FR" sz="1200" dirty="0"/>
          </a:p>
          <a:p>
            <a:r>
              <a:rPr lang="fr-FR" sz="1200" b="1" dirty="0" smtClean="0"/>
              <a:t>				       Prix </a:t>
            </a:r>
            <a:r>
              <a:rPr lang="fr-FR" sz="1200" b="1" dirty="0"/>
              <a:t>de la carte 10 entrées valable 1an 16 </a:t>
            </a:r>
            <a:r>
              <a:rPr lang="fr-FR" sz="1200" b="1" dirty="0" smtClean="0"/>
              <a:t>euros</a:t>
            </a:r>
          </a:p>
          <a:p>
            <a:pPr lvl="0"/>
            <a:endParaRPr lang="fr-FR" sz="1200" b="1" dirty="0"/>
          </a:p>
          <a:p>
            <a:pPr lvl="0"/>
            <a:endParaRPr lang="fr-FR" sz="1200" b="1" dirty="0" smtClean="0"/>
          </a:p>
          <a:p>
            <a:pPr lvl="0"/>
            <a:endParaRPr lang="fr-FR" sz="1400" b="1" dirty="0" smtClean="0">
              <a:solidFill>
                <a:srgbClr val="FF0000"/>
              </a:solidFill>
            </a:endParaRPr>
          </a:p>
          <a:p>
            <a:pPr lvl="0"/>
            <a:r>
              <a:rPr lang="fr-FR" sz="1400" b="1" dirty="0" smtClean="0">
                <a:solidFill>
                  <a:srgbClr val="FF0000"/>
                </a:solidFill>
              </a:rPr>
              <a:t>ESPACE </a:t>
            </a:r>
            <a:r>
              <a:rPr lang="fr-FR" sz="1400" b="1" dirty="0">
                <a:solidFill>
                  <a:srgbClr val="FF0000"/>
                </a:solidFill>
              </a:rPr>
              <a:t>SAUNA/HAMMAM </a:t>
            </a:r>
            <a:r>
              <a:rPr lang="fr-FR" sz="1200" b="1" u="sng" dirty="0">
                <a:hlinkClick r:id="rId5"/>
              </a:rPr>
              <a:t>https://www.nanterre.fr/1088-sauna-hammam.htm</a:t>
            </a:r>
            <a:endParaRPr lang="fr-FR" sz="1200" dirty="0"/>
          </a:p>
          <a:p>
            <a:r>
              <a:rPr lang="fr-FR" sz="1200" b="1" dirty="0"/>
              <a:t>Fermeture le lundi </a:t>
            </a:r>
            <a:endParaRPr lang="fr-FR" sz="1200" dirty="0"/>
          </a:p>
          <a:p>
            <a:r>
              <a:rPr lang="fr-FR" sz="1200" b="1" dirty="0"/>
              <a:t>11h45 - 12h45 et 13h15 – 14h15  Mixtes</a:t>
            </a:r>
            <a:endParaRPr lang="fr-FR" sz="1200" dirty="0"/>
          </a:p>
          <a:p>
            <a:r>
              <a:rPr lang="fr-FR" sz="1200" b="1" dirty="0"/>
              <a:t>17h00 -18h00 Femmes</a:t>
            </a:r>
            <a:endParaRPr lang="fr-FR" sz="1200" dirty="0"/>
          </a:p>
          <a:p>
            <a:r>
              <a:rPr lang="fr-FR" sz="1200" b="1" dirty="0"/>
              <a:t>18h30-19h30 Hommes</a:t>
            </a:r>
            <a:endParaRPr lang="fr-FR" sz="1200" dirty="0"/>
          </a:p>
          <a:p>
            <a:r>
              <a:rPr lang="fr-FR" sz="1200" b="1" dirty="0"/>
              <a:t>Durée max 1h00 / séance</a:t>
            </a:r>
            <a:endParaRPr lang="fr-FR" sz="1200" dirty="0"/>
          </a:p>
          <a:p>
            <a:r>
              <a:rPr lang="fr-FR" sz="1200" b="1" dirty="0"/>
              <a:t>Prix de la séance  4 euros</a:t>
            </a:r>
            <a:endParaRPr lang="fr-FR" sz="1200" dirty="0"/>
          </a:p>
          <a:p>
            <a:r>
              <a:rPr lang="fr-FR" sz="1200" b="1" dirty="0"/>
              <a:t> </a:t>
            </a:r>
            <a:endParaRPr lang="fr-FR" sz="1200" dirty="0"/>
          </a:p>
          <a:p>
            <a:pPr lvl="0"/>
            <a:r>
              <a:rPr lang="fr-FR" sz="1200" b="1" dirty="0" smtClean="0"/>
              <a:t>					</a:t>
            </a:r>
          </a:p>
          <a:p>
            <a:pPr lvl="0"/>
            <a:r>
              <a:rPr lang="fr-FR" sz="1200" b="1" dirty="0">
                <a:solidFill>
                  <a:srgbClr val="FF0000"/>
                </a:solidFill>
              </a:rPr>
              <a:t>	</a:t>
            </a:r>
            <a:r>
              <a:rPr lang="fr-FR" sz="1200" b="1" dirty="0" smtClean="0">
                <a:solidFill>
                  <a:srgbClr val="FF0000"/>
                </a:solidFill>
              </a:rPr>
              <a:t>				</a:t>
            </a:r>
          </a:p>
          <a:p>
            <a:pPr lvl="0"/>
            <a:r>
              <a:rPr lang="fr-FR" sz="1200" b="1" dirty="0">
                <a:solidFill>
                  <a:srgbClr val="FF0000"/>
                </a:solidFill>
              </a:rPr>
              <a:t>	</a:t>
            </a:r>
            <a:r>
              <a:rPr lang="fr-FR" sz="1200" b="1" dirty="0" smtClean="0">
                <a:solidFill>
                  <a:srgbClr val="FF0000"/>
                </a:solidFill>
              </a:rPr>
              <a:t>				</a:t>
            </a:r>
            <a:r>
              <a:rPr lang="fr-FR" sz="1400" b="1" dirty="0" smtClean="0">
                <a:solidFill>
                  <a:srgbClr val="FF0000"/>
                </a:solidFill>
              </a:rPr>
              <a:t>Activité </a:t>
            </a:r>
            <a:r>
              <a:rPr lang="fr-FR" sz="1400" b="1" dirty="0">
                <a:solidFill>
                  <a:srgbClr val="FF0000"/>
                </a:solidFill>
              </a:rPr>
              <a:t>AQUAGYM</a:t>
            </a:r>
            <a:r>
              <a:rPr lang="fr-FR" sz="1200" b="1" dirty="0"/>
              <a:t> </a:t>
            </a:r>
            <a:r>
              <a:rPr lang="fr-FR" sz="1200" b="1" u="sng" dirty="0">
                <a:hlinkClick r:id="rId6"/>
              </a:rPr>
              <a:t>https://www.nanterre.fr/1087-aquagym.htm</a:t>
            </a:r>
            <a:endParaRPr lang="fr-FR" sz="1200" dirty="0"/>
          </a:p>
          <a:p>
            <a:r>
              <a:rPr lang="fr-FR" sz="1200" b="1" dirty="0" smtClean="0"/>
              <a:t>					1 </a:t>
            </a:r>
            <a:r>
              <a:rPr lang="fr-FR" sz="1200" b="1" dirty="0"/>
              <a:t>Séance par semaine de 45 minutes</a:t>
            </a:r>
            <a:endParaRPr lang="fr-FR" sz="1200" dirty="0"/>
          </a:p>
          <a:p>
            <a:r>
              <a:rPr lang="fr-FR" sz="1200" b="1" dirty="0" smtClean="0"/>
              <a:t>					12h00 </a:t>
            </a:r>
            <a:r>
              <a:rPr lang="fr-FR" sz="1200" b="1" dirty="0"/>
              <a:t>- 12h45 et 12h45 – 13h30  le jeudi et vendredi</a:t>
            </a:r>
            <a:endParaRPr lang="fr-FR" sz="1200" dirty="0"/>
          </a:p>
          <a:p>
            <a:r>
              <a:rPr lang="fr-FR" sz="1200" b="1" dirty="0" smtClean="0"/>
              <a:t>					L’ASCC </a:t>
            </a:r>
            <a:r>
              <a:rPr lang="fr-FR" sz="1200" b="1" dirty="0"/>
              <a:t>se charge de l'abonnement annuel.  </a:t>
            </a:r>
            <a:endParaRPr lang="fr-FR" sz="1200" dirty="0"/>
          </a:p>
          <a:p>
            <a:r>
              <a:rPr lang="fr-FR" sz="1200" b="1" dirty="0" smtClean="0"/>
              <a:t>					Prix </a:t>
            </a:r>
            <a:r>
              <a:rPr lang="fr-FR" sz="1200" b="1" dirty="0"/>
              <a:t>de l’abonnement annuel 96 euros </a:t>
            </a:r>
            <a:endParaRPr lang="fr-FR" sz="1200" b="1" dirty="0" smtClean="0"/>
          </a:p>
          <a:p>
            <a:endParaRPr lang="fr-FR" sz="1200" b="1" dirty="0"/>
          </a:p>
          <a:p>
            <a:r>
              <a:rPr lang="fr-FR" sz="1200" b="1" dirty="0" smtClean="0"/>
              <a:t>							</a:t>
            </a:r>
          </a:p>
          <a:p>
            <a:endParaRPr lang="fr-FR" sz="1200" b="1" dirty="0" smtClean="0"/>
          </a:p>
          <a:p>
            <a:r>
              <a:rPr lang="fr-FR" sz="1200" b="1" dirty="0" smtClean="0"/>
              <a:t>					</a:t>
            </a:r>
            <a:endParaRPr lang="fr-FR" sz="1200" b="1" dirty="0"/>
          </a:p>
          <a:p>
            <a:endParaRPr lang="fr-FR" sz="1200" b="1" dirty="0" smtClean="0"/>
          </a:p>
          <a:p>
            <a:endParaRPr lang="fr-FR" sz="1200" b="1" dirty="0"/>
          </a:p>
          <a:p>
            <a:endParaRPr lang="fr-FR" sz="1200" b="1" dirty="0" smtClean="0"/>
          </a:p>
          <a:p>
            <a:endParaRPr lang="fr-FR" sz="1600" b="1" dirty="0"/>
          </a:p>
          <a:p>
            <a:endParaRPr lang="fr-FR" sz="1600" dirty="0"/>
          </a:p>
        </p:txBody>
      </p:sp>
      <p:pic>
        <p:nvPicPr>
          <p:cNvPr id="2" name="Image 1" descr="natation_humour"/>
          <p:cNvPicPr>
            <a:picLocks noGrp="1" noChangeAspect="1"/>
          </p:cNvPicPr>
          <p:nvPr isPhoto="1"/>
        </p:nvPicPr>
        <p:blipFill>
          <a:blip r:embed="rId7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616" y="1556792"/>
            <a:ext cx="2374460" cy="1476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5123" y="3140968"/>
            <a:ext cx="1794199" cy="1656184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0" name="ZoneTexte 9"/>
          <p:cNvSpPr txBox="1"/>
          <p:nvPr/>
        </p:nvSpPr>
        <p:spPr>
          <a:xfrm>
            <a:off x="-15965" y="6254413"/>
            <a:ext cx="990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Vous </a:t>
            </a:r>
            <a:r>
              <a:rPr lang="fr-FR" sz="14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trouverez le nom du responsable de cette section dans la rubrique « CONTACTS ASCC » avec le nom et coordonnées (réservé aux adhérents) ou « LE BUREAU» accessible à tous, mais sans coordonnées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996" y="4509120"/>
            <a:ext cx="1716191" cy="159071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7329" y="476675"/>
            <a:ext cx="1404156" cy="72007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7114" y="404664"/>
            <a:ext cx="1326147" cy="79479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38970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Words>38</Words>
  <Application>Microsoft Office PowerPoint</Application>
  <PresentationFormat>Format A4 (210 x 297 mm)</PresentationFormat>
  <Paragraphs>39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GCE 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Album photo</dc:title>
  <dc:creator>A2404755</dc:creator>
  <cp:lastModifiedBy>Alain MARTIN</cp:lastModifiedBy>
  <cp:revision>12</cp:revision>
  <cp:lastPrinted>2019-02-06T18:04:41Z</cp:lastPrinted>
  <dcterms:created xsi:type="dcterms:W3CDTF">2019-02-06T16:58:27Z</dcterms:created>
  <dcterms:modified xsi:type="dcterms:W3CDTF">2020-11-07T17:08:31Z</dcterms:modified>
</cp:coreProperties>
</file>