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9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33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85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90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9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73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38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01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50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4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51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0E3AF-6043-4054-962A-3027A688613C}" type="datetimeFigureOut">
              <a:rPr lang="fr-FR" smtClean="0"/>
              <a:t>07/11/2020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1C0F-7511-486E-97DB-A64CBA654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9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76250"/>
            <a:ext cx="7772400" cy="79251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GOLF</a:t>
            </a:r>
            <a:br>
              <a:rPr lang="fr-FR" dirty="0" smtClean="0"/>
            </a:br>
            <a:endParaRPr lang="fr-FR" sz="4000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323528" y="952500"/>
            <a:ext cx="8496944" cy="5905500"/>
          </a:xfrm>
        </p:spPr>
        <p:txBody>
          <a:bodyPr>
            <a:noAutofit/>
          </a:bodyPr>
          <a:lstStyle/>
          <a:p>
            <a:r>
              <a:rPr lang="fr-FR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aimez la nature ?</a:t>
            </a:r>
          </a:p>
          <a:p>
            <a:r>
              <a:rPr lang="fr-FR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aimez marcher ?</a:t>
            </a:r>
          </a:p>
          <a:p>
            <a:r>
              <a:rPr lang="fr-FR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aimez le challenge ?</a:t>
            </a:r>
          </a:p>
          <a:p>
            <a:r>
              <a:rPr lang="fr-FR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voulez passer une journée conviviale?</a:t>
            </a:r>
          </a:p>
          <a:p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Vous aimerez le golf !</a:t>
            </a:r>
          </a:p>
          <a:p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</a:t>
            </a:r>
          </a:p>
          <a:p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Inscrivez vous à l’ASCC</a:t>
            </a:r>
          </a:p>
          <a:p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Cotisation annuelle de </a:t>
            </a:r>
            <a:r>
              <a:rPr lang="fr-FR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Euros</a:t>
            </a:r>
            <a:endParaRPr lang="fr-FR" sz="1600" b="1" dirty="0" smtClean="0">
              <a:ln w="18000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</a:t>
            </a:r>
            <a:endParaRPr lang="fr-FR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Confirmés ou Débutants</a:t>
            </a:r>
          </a:p>
          <a:p>
            <a:pPr marL="285750" indent="-285750">
              <a:buFont typeface="Wingdings"/>
              <a:buChar char="è"/>
            </a:pPr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sorties sont «</a:t>
            </a: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généralement » </a:t>
            </a:r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une journée comprenant  :</a:t>
            </a:r>
            <a:endParaRPr lang="fr-FR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débutants </a:t>
            </a:r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le matin </a:t>
            </a:r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Initiation par un PRO + parcours 9 trous l’après midi accompagné par des initiés</a:t>
            </a:r>
          </a:p>
          <a:p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Pour les confirmés :le matin  </a:t>
            </a:r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Parcours18 trous  + 9 trous l’après midi  avec les débutants </a:t>
            </a:r>
          </a:p>
          <a:p>
            <a:r>
              <a:rPr lang="fr-F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 </a:t>
            </a:r>
            <a:r>
              <a:rPr lang="fr-FR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inscriptions </a:t>
            </a:r>
            <a:r>
              <a:rPr lang="fr-FR" sz="1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sont </a:t>
            </a:r>
            <a:r>
              <a:rPr lang="fr-FR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limitées) </a:t>
            </a:r>
            <a:endParaRPr lang="fr-FR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 de la journée </a:t>
            </a:r>
            <a:r>
              <a:rPr lang="fr-F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(golf et déjeuner</a:t>
            </a:r>
            <a:r>
              <a:rPr lang="fr-FR" sz="1600" i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r-F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euros environ pour les membres ASCC et 65 euros environ pour les extérieurs.</a:t>
            </a:r>
          </a:p>
          <a:p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 </a:t>
            </a:r>
            <a:endParaRPr lang="fr-F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trouverez le nom du responsable de cette section dans la rubrique « CONTACTS ASCC » avec le nom et coordonnées (réservé aux adhérents) ou « LE BUREAU» accessible à tous, mais sans coordonnées</a:t>
            </a:r>
            <a:r>
              <a:rPr lang="fr-FR" sz="1200" dirty="0" smtClean="0"/>
              <a:t>.</a:t>
            </a:r>
          </a:p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0"/>
            <a:ext cx="17907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8596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46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GOLF </vt:lpstr>
    </vt:vector>
  </TitlesOfParts>
  <Company>GCE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SECTION</dc:title>
  <dc:creator>A2413323</dc:creator>
  <cp:lastModifiedBy>Alain MARTIN</cp:lastModifiedBy>
  <cp:revision>12</cp:revision>
  <cp:lastPrinted>2019-02-15T11:44:29Z</cp:lastPrinted>
  <dcterms:created xsi:type="dcterms:W3CDTF">2019-02-04T13:40:24Z</dcterms:created>
  <dcterms:modified xsi:type="dcterms:W3CDTF">2020-11-07T01:35:06Z</dcterms:modified>
</cp:coreProperties>
</file>